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897E-64ED-4858-B700-EE95362E63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1D2-5134-45B0-84AB-C745C874C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897E-64ED-4858-B700-EE95362E63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1D2-5134-45B0-84AB-C745C874C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897E-64ED-4858-B700-EE95362E63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1D2-5134-45B0-84AB-C745C874C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897E-64ED-4858-B700-EE95362E63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1D2-5134-45B0-84AB-C745C874C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897E-64ED-4858-B700-EE95362E63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1D2-5134-45B0-84AB-C745C874C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897E-64ED-4858-B700-EE95362E63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1D2-5134-45B0-84AB-C745C874C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897E-64ED-4858-B700-EE95362E63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1D2-5134-45B0-84AB-C745C874C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897E-64ED-4858-B700-EE95362E63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1D2-5134-45B0-84AB-C745C874C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897E-64ED-4858-B700-EE95362E63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1D2-5134-45B0-84AB-C745C874C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897E-64ED-4858-B700-EE95362E63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1D2-5134-45B0-84AB-C745C874C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897E-64ED-4858-B700-EE95362E63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1D2-5134-45B0-84AB-C745C874C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A897E-64ED-4858-B700-EE95362E63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521D2-5134-45B0-84AB-C745C874C7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Информация -в каталог\Тракторы МТЗ. (Слайд 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064896" cy="1752600"/>
          </a:xfrm>
        </p:spPr>
        <p:txBody>
          <a:bodyPr>
            <a:norm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Вся линейка тракторов МТЗ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\Desktop\Информация -в каталог\Амкадор 527 (слайд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64904"/>
            <a:ext cx="7632171" cy="4293096"/>
          </a:xfrm>
          <a:prstGeom prst="rect">
            <a:avLst/>
          </a:prstGeom>
          <a:noFill/>
        </p:spPr>
      </p:pic>
      <p:pic>
        <p:nvPicPr>
          <p:cNvPr id="2051" name="Picture 3" descr="C:\Users\Иван\Desktop\Информация -в каталог\Амкадор 540-70 (слайд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643"/>
            <a:ext cx="4604511" cy="229426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4139952" cy="2636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7024264" cy="194421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Телескопические </a:t>
            </a:r>
            <a:endParaRPr lang="en-US" sz="4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69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погрузчики</a:t>
            </a:r>
            <a:endParaRPr lang="en-US" sz="69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69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АМКОДОР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2708920"/>
            <a:ext cx="1763688" cy="4149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04448" y="2708920"/>
            <a:ext cx="539552" cy="4149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36912"/>
            <a:ext cx="4139952" cy="4766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ван\Desktop\Информация -в каталог\МКСМ-800 (слайд 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6896825" cy="486915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2348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260648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0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МКСМ-800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Мини-погрузчики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Универсальные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фронтальные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экскаваторы-погрузчики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2348880"/>
            <a:ext cx="2627784" cy="4509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930008" y="6191203"/>
            <a:ext cx="18002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Вся линейка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332656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ru-RU" sz="19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Зерносушилки АМКОДОР</a:t>
            </a:r>
          </a:p>
          <a:p>
            <a:r>
              <a:rPr lang="ru-RU" sz="6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r>
              <a:rPr lang="ru-RU" sz="9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Зерносушильное и зерноочистительное оборудование</a:t>
            </a:r>
          </a:p>
          <a:p>
            <a:r>
              <a:rPr lang="ru-RU" sz="9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Комплексные решения</a:t>
            </a:r>
            <a:r>
              <a:rPr lang="en-US" sz="9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ru-RU" sz="9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Установка под ключ</a:t>
            </a:r>
            <a:endParaRPr lang="en-US" sz="9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Users\Иван\Desktop\Информация -в каталог\Зерносушилка (слайд 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904" y="3168352"/>
            <a:ext cx="6224015" cy="3501008"/>
          </a:xfrm>
          <a:prstGeom prst="rect">
            <a:avLst/>
          </a:prstGeom>
          <a:noFill/>
        </p:spPr>
      </p:pic>
      <p:pic>
        <p:nvPicPr>
          <p:cNvPr id="4099" name="Picture 3" descr="C:\Users\Иван\Desktop\Информация -в каталог\ОЗС-50 (слайд 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57538"/>
            <a:ext cx="2351513" cy="2100462"/>
          </a:xfrm>
          <a:prstGeom prst="rect">
            <a:avLst/>
          </a:prstGeom>
          <a:noFill/>
        </p:spPr>
      </p:pic>
      <p:pic>
        <p:nvPicPr>
          <p:cNvPr id="4100" name="Picture 4" descr="C:\Users\Иван\Desktop\Информация -в каталог\СВР-30 (слайд 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2242141" cy="196451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7824" y="6669360"/>
            <a:ext cx="6156176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7824" y="2420888"/>
            <a:ext cx="6156176" cy="4437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Иван\Desktop\Информация -в каталог\навесное оборудование(слайд 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028385" cy="61124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2420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95536" y="260648"/>
            <a:ext cx="856895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6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Сальсксельмаш</a:t>
            </a:r>
            <a:endParaRPr lang="en-US" sz="6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4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Погрузчики на тракторы МТЗ</a:t>
            </a:r>
            <a:endParaRPr lang="en-US" sz="4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ван\Desktop\Информация -в каталог\Борона (слайд 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7824" y="6165304"/>
            <a:ext cx="6156176" cy="6926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95536" y="4697760"/>
            <a:ext cx="856895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6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Радогост-Маш</a:t>
            </a:r>
            <a:endParaRPr lang="ru-RU" sz="6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Дисковые бороны 2,3 и 4-х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рядные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4293096"/>
            <a:ext cx="2699792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192204"/>
            <a:ext cx="9144000" cy="16561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Ива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1705"/>
            <a:ext cx="3744416" cy="632174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11560" y="1560850"/>
            <a:ext cx="8136904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ООО «НПФ «ТЕХНОТРАНС», является официальным дилером и официальным сервисным центром по поставке техники, запасных частей и комплектующих, ремонту, гарантийному и послегарантийному обслуживанию следующих производителей: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ООО "ТПК "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МТЗ-Татарстан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", ОАО "АМКОДОР", ПАО "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Курганмашзавод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",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ООО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Сальсксельмаш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ООО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Радогост-Маш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Наша компания гарантирует полное сервисное сопровождение, поставку запасных частей, доставку в любой регион.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Осуществляем свою деятельность с 2004 года.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 приобретение техники через лизинговые компании.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120549" y="5377274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Юридический адрес: 640007, г. Курган, ул. С. Тюленина, 80, стр. 1,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1       </a:t>
            </a:r>
            <a:endParaRPr lang="en-US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тел: (3522) 63-40-63, факс: (3522) 63-40-64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Почтовый адрес: 640007, г. Курган, ул. Дзержинского, 6а, а/я 1145  </a:t>
            </a:r>
            <a:endParaRPr lang="en-US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sales@tt45.ru   Сайт: </a:t>
            </a:r>
            <a:r>
              <a:rPr lang="ru-RU" sz="1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www.технотранс.рф</a:t>
            </a:r>
            <a:endParaRPr lang="ru-RU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196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Светич</cp:lastModifiedBy>
  <cp:revision>15</cp:revision>
  <dcterms:created xsi:type="dcterms:W3CDTF">2020-09-08T07:07:28Z</dcterms:created>
  <dcterms:modified xsi:type="dcterms:W3CDTF">2020-09-08T09:46:45Z</dcterms:modified>
</cp:coreProperties>
</file>